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66" r:id="rId4"/>
    <p:sldId id="270" r:id="rId5"/>
    <p:sldId id="263" r:id="rId6"/>
    <p:sldId id="268" r:id="rId7"/>
    <p:sldId id="258" r:id="rId8"/>
    <p:sldId id="261" r:id="rId9"/>
    <p:sldId id="262" r:id="rId10"/>
    <p:sldId id="260" r:id="rId11"/>
    <p:sldId id="25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7" dt="2024-07-04T11:50:33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7-04T12:20:46.323" v="3428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7-04T12:20:46.323" v="3428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7-04T11:50:47.509" v="3263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7-04T11:50:44.122" v="3262" actId="1076"/>
          <ac:spMkLst>
            <pc:docMk/>
            <pc:sldMk cId="1594231727" sldId="258"/>
            <ac:spMk id="3" creationId="{DA8B0643-4D2E-F2C4-A953-6677ED9C90B9}"/>
          </ac:spMkLst>
        </pc:spChg>
        <pc:spChg chg="add del mod">
          <ac:chgData name="Nur Ali Dilek" userId="77a452819edd66b8" providerId="LiveId" clId="{0592E1D6-D87C-42CF-AF8B-119A30B71482}" dt="2024-07-04T11:50:33.502" v="3260" actId="478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del mod">
          <ac:chgData name="Nur Ali Dilek" userId="77a452819edd66b8" providerId="LiveId" clId="{0592E1D6-D87C-42CF-AF8B-119A30B71482}" dt="2024-07-04T11:50:36.421" v="3261" actId="478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7-04T12:20:46.323" v="3428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del mod">
          <ac:chgData name="Nur Ali Dilek" userId="77a452819edd66b8" providerId="LiveId" clId="{0592E1D6-D87C-42CF-AF8B-119A30B71482}" dt="2024-07-04T11:50:33.502" v="3260" actId="478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7-04T11:50:44.122" v="3262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del mod modCrop">
          <ac:chgData name="Nur Ali Dilek" userId="77a452819edd66b8" providerId="LiveId" clId="{0592E1D6-D87C-42CF-AF8B-119A30B71482}" dt="2024-07-04T11:50:33.502" v="3260" actId="478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7-04T11:50:44.122" v="326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7-01T13:25:00.046" v="2824" actId="20577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7-01T13:25:00.046" v="2824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7-03T17:19:59.290" v="3208" actId="14100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7-01T13:25:11.208" v="2831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7-03T17:19:59.290" v="3208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7-03T17:19:58.837" v="3207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7-04T12:19:35.226" v="3354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7-04T12:19:35.226" v="3354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addSp delSp modSp add mod ord">
        <pc:chgData name="Nur Ali Dilek" userId="77a452819edd66b8" providerId="LiveId" clId="{0592E1D6-D87C-42CF-AF8B-119A30B71482}" dt="2024-07-03T17:03:38.549" v="3170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7-01T18:45:29.038" v="2866" actId="20577"/>
          <ac:spMkLst>
            <pc:docMk/>
            <pc:sldMk cId="2220447524" sldId="266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7-03T17:03:38.549" v="3170" actId="20577"/>
          <ac:spMkLst>
            <pc:docMk/>
            <pc:sldMk cId="2220447524" sldId="266"/>
            <ac:spMk id="3" creationId="{42CB1222-85BC-C8E8-9A60-1B46BDA09EF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7-03T17:54:07.492" v="3245" actId="20577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7-03T17:54:07.492" v="3245" actId="20577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7-03T17:01:12.380" v="2906" actId="1076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7-03T17:01:12.380" v="2906" actId="1076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7-03T18:32:33.289" v="3252" actId="1076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  <pc:picChg chg="add mod">
          <ac:chgData name="Nur Ali Dilek" userId="77a452819edd66b8" providerId="LiveId" clId="{0592E1D6-D87C-42CF-AF8B-119A30B71482}" dt="2024-07-03T18:32:33.289" v="3252" actId="1076"/>
          <ac:picMkLst>
            <pc:docMk/>
            <pc:sldMk cId="1663235313" sldId="270"/>
            <ac:picMk id="6" creationId="{D3F60DE9-B064-9358-5EAF-60620826671A}"/>
          </ac:picMkLst>
        </pc:pic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  <pc:sldChg chg="delSp modSp add del mod">
        <pc:chgData name="Nur Ali Dilek" userId="77a452819edd66b8" providerId="LiveId" clId="{0592E1D6-D87C-42CF-AF8B-119A30B71482}" dt="2024-07-03T18:32:39.283" v="3253" actId="2696"/>
        <pc:sldMkLst>
          <pc:docMk/>
          <pc:sldMk cId="4011700216" sldId="271"/>
        </pc:sldMkLst>
        <pc:spChg chg="mod">
          <ac:chgData name="Nur Ali Dilek" userId="77a452819edd66b8" providerId="LiveId" clId="{0592E1D6-D87C-42CF-AF8B-119A30B71482}" dt="2024-06-30T19:17:14.646" v="2816" actId="20577"/>
          <ac:spMkLst>
            <pc:docMk/>
            <pc:sldMk cId="4011700216" sldId="271"/>
            <ac:spMk id="2" creationId="{00000000-0000-0000-0000-000000000000}"/>
          </ac:spMkLst>
        </pc:spChg>
        <pc:spChg chg="del">
          <ac:chgData name="Nur Ali Dilek" userId="77a452819edd66b8" providerId="LiveId" clId="{0592E1D6-D87C-42CF-AF8B-119A30B71482}" dt="2024-06-30T19:16:29.897" v="2725" actId="478"/>
          <ac:spMkLst>
            <pc:docMk/>
            <pc:sldMk cId="4011700216" sldId="271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30T19:16:27.078" v="2723" actId="478"/>
          <ac:picMkLst>
            <pc:docMk/>
            <pc:sldMk cId="4011700216" sldId="271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30T19:16:28.358" v="2724" actId="478"/>
          <ac:picMkLst>
            <pc:docMk/>
            <pc:sldMk cId="4011700216" sldId="271"/>
            <ac:picMk id="7" creationId="{893C256F-D399-6401-77C9-8E88B277308B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854F-6217-0893-6306-E3E1AE6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809"/>
            <a:ext cx="5493774" cy="3537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3C256F-D399-6401-77C9-8E88B277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40" y="3607154"/>
            <a:ext cx="5021826" cy="1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Nullzugsuche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2857059"/>
            <a:ext cx="609426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 (</a:t>
            </a:r>
            <a:r>
              <a:rPr lang="de-DE" sz="1700" b="1" dirty="0" err="1"/>
              <a:t>MinMax,AlphaBeta,NegaMax</a:t>
            </a:r>
            <a:r>
              <a:rPr lang="de-DE" sz="1700" b="1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42CB1222-85BC-C8E8-9A60-1B46BDA09EF0}"/>
              </a:ext>
            </a:extLst>
          </p:cNvPr>
          <p:cNvSpPr txBox="1"/>
          <p:nvPr/>
        </p:nvSpPr>
        <p:spPr>
          <a:xfrm>
            <a:off x="731525" y="2795155"/>
            <a:ext cx="1048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Principal</a:t>
            </a:r>
            <a:r>
              <a:rPr lang="de-DE" dirty="0"/>
              <a:t> Variation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Mehr Nodes als in Alpha Beta durchsucht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 </a:t>
            </a:r>
            <a:r>
              <a:rPr lang="de-DE" dirty="0" err="1"/>
              <a:t>AlphaBeta</a:t>
            </a:r>
            <a:r>
              <a:rPr lang="de-DE" dirty="0"/>
              <a:t> </a:t>
            </a:r>
            <a:r>
              <a:rPr lang="de-DE" dirty="0" err="1"/>
              <a:t>CutOff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Langsamer als </a:t>
            </a:r>
            <a:r>
              <a:rPr lang="de-DE" dirty="0" err="1"/>
              <a:t>AlphaBeta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Managen durch dynamisches Zeitmanagement</a:t>
            </a:r>
          </a:p>
        </p:txBody>
      </p: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F5A33BA-6D7D-8CE7-9BD9-167146AC744B}"/>
              </a:ext>
            </a:extLst>
          </p:cNvPr>
          <p:cNvSpPr txBox="1"/>
          <p:nvPr/>
        </p:nvSpPr>
        <p:spPr>
          <a:xfrm>
            <a:off x="633597" y="2847504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effectLst/>
                <a:latin typeface="gg sans"/>
              </a:rPr>
              <a:t>Grundprinzip: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Überspringen eines Zuges verschlechtert die eigene Position</a:t>
            </a:r>
          </a:p>
          <a:p>
            <a:r>
              <a:rPr lang="de-DE" b="1" i="0" dirty="0">
                <a:effectLst/>
                <a:latin typeface="gg sans"/>
              </a:rPr>
              <a:t>Funktionsweise: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Spieler verzichtet auf Zug Gegner erhält sofortigen Vorteil Unnötige Suchpfade werden eliminiert</a:t>
            </a:r>
          </a:p>
          <a:p>
            <a:r>
              <a:rPr lang="de-DE" b="1" i="0" dirty="0">
                <a:effectLst/>
                <a:latin typeface="gg sans"/>
              </a:rPr>
              <a:t>Effizienz: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Reduziert die zu untersuchenden Knoten im Spielbaum Beschleunigt die Berechnung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E27D9-A9EB-6733-5714-C74DDEC2F5F4}"/>
              </a:ext>
            </a:extLst>
          </p:cNvPr>
          <p:cNvSpPr txBox="1"/>
          <p:nvPr/>
        </p:nvSpPr>
        <p:spPr>
          <a:xfrm>
            <a:off x="7005176" y="2704014"/>
            <a:ext cx="518392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dirty="0"/>
              <a:t>Performancetest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F60DE9-B064-9358-5EAF-60620826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69" y="3122024"/>
            <a:ext cx="5183928" cy="8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Zugsortierung nach Punktzahl (neu, ‘</a:t>
            </a:r>
            <a:r>
              <a:rPr lang="de-DE" b="1" dirty="0" err="1"/>
              <a:t>order_moves</a:t>
            </a:r>
            <a:r>
              <a:rPr lang="de-DE" b="1" dirty="0"/>
              <a:t>‘)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6093822" y="2704014"/>
            <a:ext cx="6094268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 in </a:t>
            </a:r>
            <a:r>
              <a:rPr lang="de-DE" b="1" dirty="0" err="1"/>
              <a:t>Determine_next_move</a:t>
            </a:r>
            <a:r>
              <a:rPr lang="de-DE" b="1" dirty="0"/>
              <a:t>(</a:t>
            </a:r>
            <a:r>
              <a:rPr lang="de-DE" b="1" dirty="0" err="1"/>
              <a:t>self</a:t>
            </a:r>
            <a:r>
              <a:rPr lang="de-DE" b="1" dirty="0"/>
              <a:t>, </a:t>
            </a:r>
            <a:r>
              <a:rPr lang="de-DE" b="1" dirty="0" err="1"/>
              <a:t>max_depth</a:t>
            </a:r>
            <a:r>
              <a:rPr lang="de-DE" b="1" dirty="0"/>
              <a:t>, </a:t>
            </a:r>
            <a:r>
              <a:rPr lang="de-DE" b="1"/>
              <a:t>turn)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der 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6111746" y="2966952"/>
            <a:ext cx="5365609" cy="137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(Aktuell):</a:t>
            </a:r>
          </a:p>
          <a:p>
            <a:pPr defTabSz="868680">
              <a:spcAft>
                <a:spcPts val="600"/>
              </a:spcAft>
            </a:pPr>
            <a:endParaRPr lang="de-DE" sz="1710" b="1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Durchschnittlich langsamer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b="1" dirty="0"/>
              <a:t>Komplexere Bewertungsfunktion</a:t>
            </a:r>
            <a:endParaRPr lang="de-DE" sz="171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747" y="3311725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463692" y="2981978"/>
            <a:ext cx="572425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(Vorher):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29" y="3335870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12267-A58F-7306-5CFE-6A93CE8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9008"/>
            <a:ext cx="4894600" cy="3392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63FD17-48C1-150C-342D-6ABA45F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480014"/>
            <a:ext cx="5741235" cy="20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</Words>
  <Application>Microsoft Office PowerPoint</Application>
  <PresentationFormat>Breitbild</PresentationFormat>
  <Paragraphs>74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gg sans</vt:lpstr>
      <vt:lpstr>Wingdings</vt:lpstr>
      <vt:lpstr>Office-Design</vt:lpstr>
      <vt:lpstr>PowerPoint-Präsentation</vt:lpstr>
      <vt:lpstr>Designentscheidung</vt:lpstr>
      <vt:lpstr>KI –Techniken – NegaMax</vt:lpstr>
      <vt:lpstr>KI –Techniken – Nullzugsuche</vt:lpstr>
      <vt:lpstr>Bewertungsfunktion Heuristiken – Mitte dominieren</vt:lpstr>
      <vt:lpstr>Dynamisches Zeitmanagement / Zeitkontonutzung</vt:lpstr>
      <vt:lpstr>Tabellarische Präsentation der Bewertungsfunktion</vt:lpstr>
      <vt:lpstr>Tabellarische Präsentation der   NegaMax – Suche ohne AlphaBeta</vt:lpstr>
      <vt:lpstr>Tabellarische Präsentation der Alpha-Beta-Suche ohne Nullzugsuche</vt:lpstr>
      <vt:lpstr>Tabellarische Präsentation der Alpha-Beta-Suche mit Nullzugsuche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2024-07-04T12:20:48Z</dcterms:modified>
</cp:coreProperties>
</file>